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octor-Patient-Relationship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octor-Patient-Relationship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octor-Patient-Relationship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octor-Patient-Relationship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octor-Patient-Relationship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octor-Patient-Relationship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octor-Patient-Relationship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octor-Patient-Relationship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octor-Patient-Relationship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octor-Patient-Relationship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octor-Patient-Relationship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octor-Patient-Relationship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octor-Patient-Relationship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octor-Patient-Relationship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octor-Patient-Relationship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octor-Patient-Relationship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octor-Patient-Relationship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octor-Patient-Relationship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octor-Patient-Relationship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octor-Patient-Relationship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octor-Patient-Relationship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octor-Patient-Relationship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octor-Patient-Relationship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octor-Patient-Relationship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octor-Patient-Relationship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octor-Patient-Relationship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octor-Patient-Relationship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octor-Patient-Relationship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octor-Patient-Relationship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octor-Patient-Relationship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octor-Patient-Relationship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octor-Patient-Relationship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octor-Patient-Relationship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octor-Patient-Relationship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octor-Patient-Relationship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octor-Patient-Relationship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octor-Patient-Relationship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octor-Patient-Relationship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octor-Patient-Relationship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octor-Patient-Relationship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octor-Patient-Relationship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octor-Patient-Relationship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octor-Patient-Relationship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octor-Patient-Relationship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octor-Patient-Relationship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octor-Patient-Relationship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octor-Patient-Relationship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octor-Patient-Relationship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octor-Patient-Relationship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octor-Patient-Relationship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octor-Patient-Relationship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octor-Patient-Relationship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octor-Patient-Relationship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octor-Patient-Relationship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octor-Patient-Relationship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2025-02-22T12:04:14Z</dcterms:modified>
  <cp:category/>
</cp:coreProperties>
</file>